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42" name="WordArt 2"/>
          <p:cNvSpPr/>
          <p:nvPr/>
        </p:nvSpPr>
        <p:spPr>
          <a:xfrm>
            <a:off x="3937000" y="1054100"/>
            <a:ext cx="3744913" cy="3311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8998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Revision 2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8998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78998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Story Time</a:t>
            </a:r>
            <a:endParaRPr lang="zh-CN" altLang="en-US" sz="36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78998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2208213" y="1844675"/>
            <a:ext cx="84232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1.Joy wants to have  </a:t>
            </a:r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 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birthday party and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invite her friends to come.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33859" name="Text Box 3"/>
          <p:cNvSpPr txBox="1"/>
          <p:nvPr/>
        </p:nvSpPr>
        <p:spPr>
          <a:xfrm>
            <a:off x="1992313" y="333375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4882" name="Picture 2" descr="rj00084_看图王"/>
          <p:cNvPicPr>
            <a:picLocks noChangeAspect="1"/>
          </p:cNvPicPr>
          <p:nvPr/>
        </p:nvPicPr>
        <p:blipFill>
          <a:blip r:embed="rId1"/>
          <a:srcRect l="5794" t="42426" r="1575" b="25223"/>
          <a:stretch>
            <a:fillRect/>
          </a:stretch>
        </p:blipFill>
        <p:spPr>
          <a:xfrm>
            <a:off x="1776413" y="0"/>
            <a:ext cx="8578850" cy="676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花边圆形2 255"/>
          <p:cNvSpPr/>
          <p:nvPr/>
        </p:nvSpPr>
        <p:spPr>
          <a:xfrm>
            <a:off x="6748463" y="2852738"/>
            <a:ext cx="2805112" cy="720725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36818" y="4"/>
              </a:cxn>
              <a:cxn ang="0">
                <a:pos x="5566473" y="4"/>
              </a:cxn>
              <a:cxn ang="0">
                <a:pos x="2642898" y="0"/>
              </a:cxn>
              <a:cxn ang="0">
                <a:pos x="3160409" y="0"/>
              </a:cxn>
              <a:cxn ang="0">
                <a:pos x="3329782" y="0"/>
              </a:cxn>
              <a:cxn ang="0">
                <a:pos x="3734535" y="0"/>
              </a:cxn>
              <a:cxn ang="0">
                <a:pos x="4144430" y="1"/>
              </a:cxn>
              <a:cxn ang="0">
                <a:pos x="4485894" y="1"/>
              </a:cxn>
              <a:cxn ang="0">
                <a:pos x="4839140" y="1"/>
              </a:cxn>
              <a:cxn ang="0">
                <a:pos x="5082171" y="2"/>
              </a:cxn>
              <a:cxn ang="0">
                <a:pos x="5344188" y="2"/>
              </a:cxn>
              <a:cxn ang="0">
                <a:pos x="5465003" y="3"/>
              </a:cxn>
              <a:cxn ang="0">
                <a:pos x="5610142" y="3"/>
              </a:cxn>
              <a:cxn ang="0">
                <a:pos x="5596924" y="4"/>
              </a:cxn>
              <a:cxn ang="0">
                <a:pos x="5604790" y="4"/>
              </a:cxn>
              <a:cxn ang="0">
                <a:pos x="5465003" y="5"/>
              </a:cxn>
              <a:cxn ang="0">
                <a:pos x="5346603" y="5"/>
              </a:cxn>
              <a:cxn ang="0">
                <a:pos x="5082171" y="6"/>
              </a:cxn>
              <a:cxn ang="0">
                <a:pos x="4842896" y="6"/>
              </a:cxn>
              <a:cxn ang="0">
                <a:pos x="4485891" y="6"/>
              </a:cxn>
              <a:cxn ang="0">
                <a:pos x="4149168" y="7"/>
              </a:cxn>
              <a:cxn ang="0">
                <a:pos x="3734532" y="7"/>
              </a:cxn>
              <a:cxn ang="0">
                <a:pos x="3333329" y="7"/>
              </a:cxn>
              <a:cxn ang="0">
                <a:pos x="2901647" y="7"/>
              </a:cxn>
              <a:cxn ang="0">
                <a:pos x="2469973" y="7"/>
              </a:cxn>
              <a:cxn ang="0">
                <a:pos x="2068760" y="7"/>
              </a:cxn>
              <a:cxn ang="0">
                <a:pos x="1654125" y="7"/>
              </a:cxn>
              <a:cxn ang="0">
                <a:pos x="1317399" y="6"/>
              </a:cxn>
              <a:cxn ang="0">
                <a:pos x="956241" y="6"/>
              </a:cxn>
              <a:cxn ang="0">
                <a:pos x="721118" y="6"/>
              </a:cxn>
              <a:cxn ang="0">
                <a:pos x="450297" y="5"/>
              </a:cxn>
              <a:cxn ang="0">
                <a:pos x="338283" y="5"/>
              </a:cxn>
              <a:cxn ang="0">
                <a:pos x="193143" y="4"/>
              </a:cxn>
              <a:cxn ang="0">
                <a:pos x="206368" y="4"/>
              </a:cxn>
              <a:cxn ang="0">
                <a:pos x="193145" y="3"/>
              </a:cxn>
              <a:cxn ang="0">
                <a:pos x="338283" y="3"/>
              </a:cxn>
              <a:cxn ang="0">
                <a:pos x="450296" y="2"/>
              </a:cxn>
              <a:cxn ang="0">
                <a:pos x="721123" y="2"/>
              </a:cxn>
              <a:cxn ang="0">
                <a:pos x="956244" y="1"/>
              </a:cxn>
              <a:cxn ang="0">
                <a:pos x="1317401" y="1"/>
              </a:cxn>
              <a:cxn ang="0">
                <a:pos x="1652624" y="1"/>
              </a:cxn>
              <a:cxn ang="0">
                <a:pos x="2068762" y="0"/>
              </a:cxn>
              <a:cxn ang="0">
                <a:pos x="2470949" y="0"/>
              </a:cxn>
              <a:cxn ang="0">
                <a:pos x="2642898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2208213" y="184467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2.He sees the dog on TV.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35907" name="Text Box 3"/>
          <p:cNvSpPr txBox="1"/>
          <p:nvPr/>
        </p:nvSpPr>
        <p:spPr>
          <a:xfrm>
            <a:off x="1992313" y="333375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6930" name="Picture 2" descr="rj00085_看图王"/>
          <p:cNvPicPr>
            <a:picLocks noChangeAspect="1"/>
          </p:cNvPicPr>
          <p:nvPr/>
        </p:nvPicPr>
        <p:blipFill>
          <a:blip r:embed="rId1"/>
          <a:srcRect l="55835" t="35408" r="5847" b="30908"/>
          <a:stretch>
            <a:fillRect/>
          </a:stretch>
        </p:blipFill>
        <p:spPr>
          <a:xfrm>
            <a:off x="1776413" y="188913"/>
            <a:ext cx="4968875" cy="4751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花边圆形2 255"/>
          <p:cNvSpPr/>
          <p:nvPr/>
        </p:nvSpPr>
        <p:spPr>
          <a:xfrm>
            <a:off x="1849438" y="4222750"/>
            <a:ext cx="936625" cy="574675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4" y="0"/>
              </a:cxn>
              <a:cxn ang="0">
                <a:pos x="96" y="0"/>
              </a:cxn>
              <a:cxn ang="0">
                <a:pos x="46" y="0"/>
              </a:cxn>
              <a:cxn ang="0">
                <a:pos x="55" y="0"/>
              </a:cxn>
              <a:cxn ang="0">
                <a:pos x="58" y="0"/>
              </a:cxn>
              <a:cxn ang="0">
                <a:pos x="64" y="0"/>
              </a:cxn>
              <a:cxn ang="0">
                <a:pos x="71" y="0"/>
              </a:cxn>
              <a:cxn ang="0">
                <a:pos x="77" y="0"/>
              </a:cxn>
              <a:cxn ang="0">
                <a:pos x="83" y="0"/>
              </a:cxn>
              <a:cxn ang="0">
                <a:pos x="88" y="0"/>
              </a:cxn>
              <a:cxn ang="0">
                <a:pos x="92" y="0"/>
              </a:cxn>
              <a:cxn ang="0">
                <a:pos x="94" y="0"/>
              </a:cxn>
              <a:cxn ang="0">
                <a:pos x="97" y="0"/>
              </a:cxn>
              <a:cxn ang="0">
                <a:pos x="96" y="0"/>
              </a:cxn>
              <a:cxn ang="0">
                <a:pos x="97" y="0"/>
              </a:cxn>
              <a:cxn ang="0">
                <a:pos x="94" y="0"/>
              </a:cxn>
              <a:cxn ang="0">
                <a:pos x="92" y="0"/>
              </a:cxn>
              <a:cxn ang="0">
                <a:pos x="88" y="1"/>
              </a:cxn>
              <a:cxn ang="0">
                <a:pos x="84" y="1"/>
              </a:cxn>
              <a:cxn ang="0">
                <a:pos x="77" y="1"/>
              </a:cxn>
              <a:cxn ang="0">
                <a:pos x="72" y="1"/>
              </a:cxn>
              <a:cxn ang="0">
                <a:pos x="64" y="1"/>
              </a:cxn>
              <a:cxn ang="0">
                <a:pos x="58" y="1"/>
              </a:cxn>
              <a:cxn ang="0">
                <a:pos x="50" y="1"/>
              </a:cxn>
              <a:cxn ang="0">
                <a:pos x="43" y="1"/>
              </a:cxn>
              <a:cxn ang="0">
                <a:pos x="35" y="1"/>
              </a:cxn>
              <a:cxn ang="0">
                <a:pos x="29" y="1"/>
              </a:cxn>
              <a:cxn ang="0">
                <a:pos x="23" y="1"/>
              </a:cxn>
              <a:cxn ang="0">
                <a:pos x="17" y="1"/>
              </a:cxn>
              <a:cxn ang="0">
                <a:pos x="12" y="1"/>
              </a:cxn>
              <a:cxn ang="0">
                <a:pos x="8" y="0"/>
              </a:cxn>
              <a:cxn ang="0">
                <a:pos x="6" y="0"/>
              </a:cxn>
              <a:cxn ang="0">
                <a:pos x="3" y="0"/>
              </a:cxn>
              <a:cxn ang="0">
                <a:pos x="4" y="0"/>
              </a:cxn>
              <a:cxn ang="0">
                <a:pos x="3" y="0"/>
              </a:cxn>
              <a:cxn ang="0">
                <a:pos x="6" y="0"/>
              </a:cxn>
              <a:cxn ang="0">
                <a:pos x="8" y="0"/>
              </a:cxn>
              <a:cxn ang="0">
                <a:pos x="12" y="0"/>
              </a:cxn>
              <a:cxn ang="0">
                <a:pos x="17" y="0"/>
              </a:cxn>
              <a:cxn ang="0">
                <a:pos x="23" y="0"/>
              </a:cxn>
              <a:cxn ang="0">
                <a:pos x="29" y="0"/>
              </a:cxn>
              <a:cxn ang="0">
                <a:pos x="35" y="0"/>
              </a:cxn>
              <a:cxn ang="0">
                <a:pos x="43" y="0"/>
              </a:cxn>
              <a:cxn ang="0">
                <a:pos x="46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2208213" y="1844675"/>
            <a:ext cx="8423275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3.She gets five dogs.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All her friends give her toy dogs.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37955" name="Text Box 3"/>
          <p:cNvSpPr txBox="1"/>
          <p:nvPr/>
        </p:nvSpPr>
        <p:spPr>
          <a:xfrm>
            <a:off x="1992313" y="333375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8978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0000FF"/>
                </a:solidFill>
                <a:latin typeface="Calibri" panose="020F0502020204030204" charset="0"/>
                <a:sym typeface="Calibri" panose="020F0502020204030204" charset="0"/>
              </a:rPr>
              <a:t>Homework </a:t>
            </a:r>
            <a:endParaRPr lang="zh-CN" altLang="en-US" sz="5400" b="1" dirty="0">
              <a:solidFill>
                <a:srgbClr val="0000FF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638979" name="TextBox 3"/>
          <p:cNvSpPr/>
          <p:nvPr/>
        </p:nvSpPr>
        <p:spPr>
          <a:xfrm>
            <a:off x="2784475" y="2565400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1.读一读故事。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给家人讲一讲故事。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5666" name="Picture 2" descr="rj00084_看图王"/>
          <p:cNvPicPr>
            <a:picLocks noChangeAspect="1"/>
          </p:cNvPicPr>
          <p:nvPr/>
        </p:nvPicPr>
        <p:blipFill>
          <a:blip r:embed="rId1"/>
          <a:srcRect l="6142" t="8815" r="3070" b="58388"/>
          <a:stretch>
            <a:fillRect/>
          </a:stretch>
        </p:blipFill>
        <p:spPr>
          <a:xfrm>
            <a:off x="1558925" y="117475"/>
            <a:ext cx="8963025" cy="466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What does Andy want to buy?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A special present for Joy.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  <p:bldP spid="4100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6690" name="Picture 2" descr="rj00084_看图王"/>
          <p:cNvPicPr>
            <a:picLocks noChangeAspect="1"/>
          </p:cNvPicPr>
          <p:nvPr/>
        </p:nvPicPr>
        <p:blipFill>
          <a:blip r:embed="rId1"/>
          <a:srcRect l="5794" t="42426" r="1575" b="25223"/>
          <a:stretch>
            <a:fillRect/>
          </a:stretch>
        </p:blipFill>
        <p:spPr>
          <a:xfrm>
            <a:off x="1847850" y="188913"/>
            <a:ext cx="8578850" cy="431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Does Andy want to buy the toy dog?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4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Yes, he does.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4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7714" name="Picture 2" descr="rj00084_看图王"/>
          <p:cNvPicPr>
            <a:picLocks noChangeAspect="1"/>
          </p:cNvPicPr>
          <p:nvPr/>
        </p:nvPicPr>
        <p:blipFill>
          <a:blip r:embed="rId1"/>
          <a:srcRect l="7289" t="77315" r="13591" b="7074"/>
          <a:stretch>
            <a:fillRect/>
          </a:stretch>
        </p:blipFill>
        <p:spPr>
          <a:xfrm>
            <a:off x="1704975" y="188913"/>
            <a:ext cx="8858250" cy="3744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How much is the toy dog?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20 yuan.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8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8738" name="Picture 2" descr="rj00085_看图王"/>
          <p:cNvPicPr>
            <a:picLocks noChangeAspect="1"/>
          </p:cNvPicPr>
          <p:nvPr/>
        </p:nvPicPr>
        <p:blipFill>
          <a:blip r:embed="rId1"/>
          <a:srcRect l="4379" t="3371" r="12337" b="67407"/>
          <a:stretch>
            <a:fillRect/>
          </a:stretch>
        </p:blipFill>
        <p:spPr>
          <a:xfrm>
            <a:off x="1631950" y="117475"/>
            <a:ext cx="8966200" cy="453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How many girls are there in the picture?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2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Three.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  <p:bldP spid="717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9762" name="Picture 2" descr="rj00085_看图王"/>
          <p:cNvPicPr>
            <a:picLocks noChangeAspect="1"/>
          </p:cNvPicPr>
          <p:nvPr/>
        </p:nvPicPr>
        <p:blipFill>
          <a:blip r:embed="rId1"/>
          <a:srcRect l="7396" t="37518" r="44861" b="31445"/>
          <a:stretch>
            <a:fillRect/>
          </a:stretch>
        </p:blipFill>
        <p:spPr>
          <a:xfrm>
            <a:off x="1704975" y="46038"/>
            <a:ext cx="5830888" cy="4535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Is Joy very happy?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Yes, she is.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0786" name="Picture 2" descr="rj00085_看图王"/>
          <p:cNvPicPr>
            <a:picLocks noChangeAspect="1"/>
          </p:cNvPicPr>
          <p:nvPr/>
        </p:nvPicPr>
        <p:blipFill>
          <a:blip r:embed="rId1"/>
          <a:srcRect l="55835" t="35408" r="5847" b="30908"/>
          <a:stretch>
            <a:fillRect/>
          </a:stretch>
        </p:blipFill>
        <p:spPr>
          <a:xfrm>
            <a:off x="1631950" y="44450"/>
            <a:ext cx="4824413" cy="475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 txBox="1"/>
          <p:nvPr/>
        </p:nvSpPr>
        <p:spPr>
          <a:xfrm>
            <a:off x="1776413" y="47974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How many toy dogs does Joy have?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992313" y="5589588"/>
            <a:ext cx="604837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Five.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  <p:bldP spid="9220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1810" name="Picture 2" descr="rj00085_看图王"/>
          <p:cNvPicPr>
            <a:picLocks noChangeAspect="1"/>
          </p:cNvPicPr>
          <p:nvPr/>
        </p:nvPicPr>
        <p:blipFill>
          <a:blip r:embed="rId1"/>
          <a:srcRect l="6516" t="70944" r="16289" b="14900"/>
          <a:stretch>
            <a:fillRect/>
          </a:stretch>
        </p:blipFill>
        <p:spPr>
          <a:xfrm>
            <a:off x="1922463" y="333375"/>
            <a:ext cx="8361362" cy="5738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32834" name="Picture 2" descr="rj00084_看图王"/>
          <p:cNvPicPr>
            <a:picLocks noChangeAspect="1"/>
          </p:cNvPicPr>
          <p:nvPr/>
        </p:nvPicPr>
        <p:blipFill>
          <a:blip r:embed="rId1"/>
          <a:srcRect l="6142" t="8815" r="3070" b="58466"/>
          <a:stretch>
            <a:fillRect/>
          </a:stretch>
        </p:blipFill>
        <p:spPr>
          <a:xfrm>
            <a:off x="1524000" y="1557338"/>
            <a:ext cx="8963025" cy="4657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花边圆形2 255"/>
          <p:cNvSpPr/>
          <p:nvPr/>
        </p:nvSpPr>
        <p:spPr>
          <a:xfrm>
            <a:off x="1631950" y="5157788"/>
            <a:ext cx="3024188" cy="1081087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502340" y="210"/>
              </a:cxn>
              <a:cxn ang="0">
                <a:pos x="11807723" y="210"/>
              </a:cxn>
              <a:cxn ang="0">
                <a:pos x="5606164" y="0"/>
              </a:cxn>
              <a:cxn ang="0">
                <a:pos x="6703907" y="0"/>
              </a:cxn>
              <a:cxn ang="0">
                <a:pos x="7063205" y="14"/>
              </a:cxn>
              <a:cxn ang="0">
                <a:pos x="7921770" y="24"/>
              </a:cxn>
              <a:cxn ang="0">
                <a:pos x="8791247" y="33"/>
              </a:cxn>
              <a:cxn ang="0">
                <a:pos x="9515574" y="52"/>
              </a:cxn>
              <a:cxn ang="0">
                <a:pos x="10264864" y="69"/>
              </a:cxn>
              <a:cxn ang="0">
                <a:pos x="10780406" y="95"/>
              </a:cxn>
              <a:cxn ang="0">
                <a:pos x="11336202" y="119"/>
              </a:cxn>
              <a:cxn ang="0">
                <a:pos x="11592486" y="150"/>
              </a:cxn>
              <a:cxn ang="0">
                <a:pos x="11900375" y="178"/>
              </a:cxn>
              <a:cxn ang="0">
                <a:pos x="11872296" y="210"/>
              </a:cxn>
              <a:cxn ang="0">
                <a:pos x="11888987" y="241"/>
              </a:cxn>
              <a:cxn ang="0">
                <a:pos x="11592486" y="270"/>
              </a:cxn>
              <a:cxn ang="0">
                <a:pos x="11341317" y="300"/>
              </a:cxn>
              <a:cxn ang="0">
                <a:pos x="10780406" y="324"/>
              </a:cxn>
              <a:cxn ang="0">
                <a:pos x="10272849" y="350"/>
              </a:cxn>
              <a:cxn ang="0">
                <a:pos x="9515570" y="368"/>
              </a:cxn>
              <a:cxn ang="0">
                <a:pos x="8801299" y="386"/>
              </a:cxn>
              <a:cxn ang="0">
                <a:pos x="7921770" y="395"/>
              </a:cxn>
              <a:cxn ang="0">
                <a:pos x="7070723" y="406"/>
              </a:cxn>
              <a:cxn ang="0">
                <a:pos x="6155036" y="405"/>
              </a:cxn>
              <a:cxn ang="0">
                <a:pos x="5239358" y="406"/>
              </a:cxn>
              <a:cxn ang="0">
                <a:pos x="4388295" y="395"/>
              </a:cxn>
              <a:cxn ang="0">
                <a:pos x="3508764" y="386"/>
              </a:cxn>
              <a:cxn ang="0">
                <a:pos x="2794501" y="368"/>
              </a:cxn>
              <a:cxn ang="0">
                <a:pos x="2028404" y="351"/>
              </a:cxn>
              <a:cxn ang="0">
                <a:pos x="1529654" y="324"/>
              </a:cxn>
              <a:cxn ang="0">
                <a:pos x="955178" y="300"/>
              </a:cxn>
              <a:cxn ang="0">
                <a:pos x="717571" y="270"/>
              </a:cxn>
              <a:cxn ang="0">
                <a:pos x="409695" y="241"/>
              </a:cxn>
              <a:cxn ang="0">
                <a:pos x="437752" y="210"/>
              </a:cxn>
              <a:cxn ang="0">
                <a:pos x="409698" y="178"/>
              </a:cxn>
              <a:cxn ang="0">
                <a:pos x="717571" y="150"/>
              </a:cxn>
              <a:cxn ang="0">
                <a:pos x="955176" y="119"/>
              </a:cxn>
              <a:cxn ang="0">
                <a:pos x="1529656" y="95"/>
              </a:cxn>
              <a:cxn ang="0">
                <a:pos x="2028408" y="69"/>
              </a:cxn>
              <a:cxn ang="0">
                <a:pos x="2794503" y="52"/>
              </a:cxn>
              <a:cxn ang="0">
                <a:pos x="3505578" y="33"/>
              </a:cxn>
              <a:cxn ang="0">
                <a:pos x="4388298" y="24"/>
              </a:cxn>
              <a:cxn ang="0">
                <a:pos x="5241420" y="14"/>
              </a:cxn>
              <a:cxn ang="0">
                <a:pos x="5606164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32836" name="Text Box 4"/>
          <p:cNvSpPr txBox="1"/>
          <p:nvPr/>
        </p:nvSpPr>
        <p:spPr>
          <a:xfrm>
            <a:off x="1704975" y="188913"/>
            <a:ext cx="59039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Circle the answers.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63283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557338"/>
            <a:ext cx="43815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</Words>
  <Application>WPS 演示</Application>
  <PresentationFormat>宽屏</PresentationFormat>
  <Paragraphs>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2018-09-08T15:30:00Z</dcterms:created>
  <dcterms:modified xsi:type="dcterms:W3CDTF">2018-09-08T15:31:00Z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